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4"/>
  </p:notesMasterIdLst>
  <p:sldIdLst>
    <p:sldId id="256" r:id="rId2"/>
    <p:sldId id="275" r:id="rId3"/>
    <p:sldId id="439" r:id="rId4"/>
    <p:sldId id="440" r:id="rId5"/>
    <p:sldId id="257" r:id="rId6"/>
    <p:sldId id="276" r:id="rId7"/>
    <p:sldId id="310" r:id="rId8"/>
    <p:sldId id="443" r:id="rId9"/>
    <p:sldId id="442" r:id="rId10"/>
    <p:sldId id="458" r:id="rId11"/>
    <p:sldId id="260" r:id="rId12"/>
    <p:sldId id="261" r:id="rId13"/>
    <p:sldId id="262" r:id="rId14"/>
    <p:sldId id="311" r:id="rId15"/>
    <p:sldId id="390" r:id="rId16"/>
    <p:sldId id="459" r:id="rId17"/>
    <p:sldId id="441" r:id="rId18"/>
    <p:sldId id="444" r:id="rId19"/>
    <p:sldId id="266" r:id="rId20"/>
    <p:sldId id="445" r:id="rId21"/>
    <p:sldId id="268" r:id="rId22"/>
    <p:sldId id="269" r:id="rId23"/>
    <p:sldId id="270" r:id="rId24"/>
    <p:sldId id="460" r:id="rId25"/>
    <p:sldId id="271" r:id="rId26"/>
    <p:sldId id="465" r:id="rId27"/>
    <p:sldId id="446" r:id="rId28"/>
    <p:sldId id="447" r:id="rId29"/>
    <p:sldId id="273" r:id="rId30"/>
    <p:sldId id="272" r:id="rId31"/>
    <p:sldId id="461" r:id="rId32"/>
    <p:sldId id="448" r:id="rId33"/>
    <p:sldId id="449" r:id="rId34"/>
    <p:sldId id="342" r:id="rId35"/>
    <p:sldId id="451" r:id="rId36"/>
    <p:sldId id="452" r:id="rId37"/>
    <p:sldId id="450" r:id="rId38"/>
    <p:sldId id="462" r:id="rId39"/>
    <p:sldId id="454" r:id="rId40"/>
    <p:sldId id="455" r:id="rId41"/>
    <p:sldId id="463" r:id="rId42"/>
    <p:sldId id="4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7"/>
    <p:restoredTop sz="94693"/>
  </p:normalViewPr>
  <p:slideViewPr>
    <p:cSldViewPr snapToGrid="0" snapToObjects="1">
      <p:cViewPr>
        <p:scale>
          <a:sx n="84" d="100"/>
          <a:sy n="84" d="100"/>
        </p:scale>
        <p:origin x="45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8942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R Language Primer and Programming Symposium on Data Sciences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62500" lnSpcReduction="20000"/>
          </a:bodyPr>
          <a:lstStyle/>
          <a:p>
            <a:r>
              <a:rPr lang="en-US" dirty="0"/>
              <a:t>Open a new R Markdown document within </a:t>
            </a:r>
            <a:r>
              <a:rPr lang="en-US" dirty="0" err="1"/>
              <a:t>RStudio</a:t>
            </a:r>
            <a:r>
              <a:rPr lang="en-US" dirty="0"/>
              <a:t> Cloud</a:t>
            </a:r>
          </a:p>
          <a:p>
            <a:r>
              <a:rPr lang="en-US" dirty="0"/>
              <a:t>Enter a Title and Author and leave the output format as HTML</a:t>
            </a:r>
          </a:p>
          <a:p>
            <a:r>
              <a:rPr lang="en-US" dirty="0"/>
              <a:t>Click each of the buttons in the top right corner of the grey areas and observe what happens</a:t>
            </a:r>
          </a:p>
          <a:p>
            <a:r>
              <a:rPr lang="en-US" dirty="0"/>
              <a:t>“Knit” the document by clicking the Knit button and save the file</a:t>
            </a:r>
          </a:p>
          <a:p>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3 variables to the function?</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p:txBody>
      </p:sp>
    </p:spTree>
    <p:extLst>
      <p:ext uri="{BB962C8B-B14F-4D97-AF65-F5344CB8AC3E}">
        <p14:creationId xmlns:p14="http://schemas.microsoft.com/office/powerpoint/2010/main" val="100153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3334</TotalTime>
  <Words>2237</Words>
  <Application>Microsoft Macintosh PowerPoint</Application>
  <PresentationFormat>Widescreen</PresentationFormat>
  <Paragraphs>366</Paragraphs>
  <Slides>42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Monaco</vt:lpstr>
      <vt:lpstr>Tw Cen MT</vt:lpstr>
      <vt:lpstr>Tw Cen MT Condensed</vt:lpstr>
      <vt:lpstr>Wingdings</vt:lpstr>
      <vt:lpstr>Wingdings 3</vt:lpstr>
      <vt:lpstr>Integral</vt:lpstr>
      <vt:lpstr>R Language Primer and Programming Symposium on Data Sciences  </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Code chunks</vt:lpstr>
      <vt:lpstr>Why name Code Chunks?</vt:lpstr>
      <vt:lpstr>“Setup” Chunk</vt:lpstr>
      <vt:lpstr>Your Turn #2</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#3</vt:lpstr>
      <vt:lpstr>View a quick summary</vt:lpstr>
      <vt:lpstr>What is NA?</vt:lpstr>
      <vt:lpstr>Tabulating Data </vt:lpstr>
      <vt:lpstr>Orders Data Set</vt:lpstr>
      <vt:lpstr>Create a one variable table</vt:lpstr>
      <vt:lpstr>Two variable tables can help answer simple questions quickly</vt:lpstr>
      <vt:lpstr>Your Turn #4</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#5</vt:lpstr>
      <vt:lpstr>Knitting Other Document Types </vt:lpstr>
      <vt:lpstr>Multiple Output Formats are Available</vt:lpstr>
      <vt:lpstr>Your Turn #6</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9</cp:revision>
  <cp:lastPrinted>2019-04-19T05:58:35Z</cp:lastPrinted>
  <dcterms:created xsi:type="dcterms:W3CDTF">2019-04-18T16:34:04Z</dcterms:created>
  <dcterms:modified xsi:type="dcterms:W3CDTF">2019-05-01T22:20:43Z</dcterms:modified>
</cp:coreProperties>
</file>